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3" r:id="rId4"/>
    <p:sldId id="258" r:id="rId5"/>
    <p:sldId id="262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7"/>
    <p:restoredTop sz="94658"/>
  </p:normalViewPr>
  <p:slideViewPr>
    <p:cSldViewPr snapToGrid="0">
      <p:cViewPr varScale="1">
        <p:scale>
          <a:sx n="63" d="100"/>
          <a:sy n="63" d="100"/>
        </p:scale>
        <p:origin x="18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40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3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45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3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8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547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0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0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3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D047B-322E-354C-8CFB-847A0F44914F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3A54D-8BF0-9249-8651-1D8C701CC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4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Nt2nTni0z4k?feature=oembed" TargetMode="External"/><Relationship Id="rId1" Type="http://schemas.openxmlformats.org/officeDocument/2006/relationships/video" Target="https://www.youtube.com/embed/WOJ88WX-RWc?feature=oembed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Rainbow_Bridge_%28Tokyo%29_at_night_10.jpg" TargetMode="External"/><Relationship Id="rId7" Type="http://schemas.openxmlformats.org/officeDocument/2006/relationships/image" Target="https://upload.wikimedia.org/wikipedia/commons/f/fe/Rainbow_Bridge_%28Tokyo%29_at_night_10.jpg" TargetMode="External"/><Relationship Id="rId2" Type="http://schemas.openxmlformats.org/officeDocument/2006/relationships/hyperlink" Target="https://commons.wikimedia.org/wiki/File:City_of_London_at_night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https://upload.wikimedia.org/wikipedia/commons/2/25/City_of_London_at_night.jpg" TargetMode="Externa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FF905-D55B-CC37-42BC-3BAF17DFF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FDA304 Pitch.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54301-35A2-E955-7960-99D206A887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 Cox.</a:t>
            </a:r>
          </a:p>
        </p:txBody>
      </p:sp>
    </p:spTree>
    <p:extLst>
      <p:ext uri="{BB962C8B-B14F-4D97-AF65-F5344CB8AC3E}">
        <p14:creationId xmlns:p14="http://schemas.microsoft.com/office/powerpoint/2010/main" val="115556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8625-DA36-590D-6830-9EAB88C41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Concept.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A2E52-BF4C-B5F2-ECDB-1B0946AF5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2D Isometric Shooter.</a:t>
            </a:r>
          </a:p>
          <a:p>
            <a:r>
              <a:rPr lang="en-US" dirty="0"/>
              <a:t>Engine: Unity 2D.</a:t>
            </a:r>
          </a:p>
          <a:p>
            <a:r>
              <a:rPr lang="en-US" dirty="0"/>
              <a:t>Set in a city at night-time. </a:t>
            </a:r>
          </a:p>
          <a:p>
            <a:r>
              <a:rPr lang="en-US" dirty="0"/>
              <a:t>2 Weapons, melee and guns.</a:t>
            </a:r>
          </a:p>
          <a:p>
            <a:r>
              <a:rPr lang="en-US" dirty="0"/>
              <a:t>Timed game.</a:t>
            </a:r>
          </a:p>
          <a:p>
            <a:r>
              <a:rPr lang="en-GB" dirty="0"/>
              <a:t>Unity 2021.3.9f1, Visual Studio Code/JetBrains Rider, C#, GIMP (GNU Image Manipulation Program), GitHub Desktop/Git, Adobe Photoshop, Adobe Fresco (iPad), Microsoft Visio (web). </a:t>
            </a:r>
          </a:p>
          <a:p>
            <a:r>
              <a:rPr lang="en-GB" dirty="0"/>
              <a:t>Emotional responses: Intense, Excited, Thinking-ahead-of-time.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0381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D0D5B-5956-4241-2C52-8CE440A1E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Inspiration.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547D6-AA6F-1B7A-0E26-681CED058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Online Media 3" descr="Max Payne's weird GBA port - minimme">
            <a:hlinkClick r:id="" action="ppaction://media"/>
            <a:extLst>
              <a:ext uri="{FF2B5EF4-FFF2-40B4-BE49-F238E27FC236}">
                <a16:creationId xmlns:a16="http://schemas.microsoft.com/office/drawing/2014/main" id="{8D26B1EF-2A1B-314F-1D81-E7E7DA7F9C7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75976" y="1825625"/>
            <a:ext cx="4527639" cy="2558116"/>
          </a:xfrm>
          <a:prstGeom prst="rect">
            <a:avLst/>
          </a:prstGeom>
        </p:spPr>
      </p:pic>
      <p:pic>
        <p:nvPicPr>
          <p:cNvPr id="5" name="Online Media 4" descr="Head over Heels Remake (PC)">
            <a:hlinkClick r:id="" action="ppaction://media"/>
            <a:extLst>
              <a:ext uri="{FF2B5EF4-FFF2-40B4-BE49-F238E27FC236}">
                <a16:creationId xmlns:a16="http://schemas.microsoft.com/office/drawing/2014/main" id="{588AC2A2-C7E4-D042-F4EA-DE9507957D67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6462061" y="1690688"/>
            <a:ext cx="4891739" cy="366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4557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D194-349B-2004-53A3-9B793BF3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876"/>
            <a:ext cx="10515600" cy="1325563"/>
          </a:xfrm>
        </p:spPr>
        <p:txBody>
          <a:bodyPr/>
          <a:lstStyle/>
          <a:p>
            <a:r>
              <a:rPr lang="en-US" dirty="0"/>
              <a:t>Art Inspiration.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CDCDC-C6F4-CCC6-AF38-A7C8049AC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68997"/>
            <a:ext cx="10515600" cy="1354532"/>
          </a:xfrm>
        </p:spPr>
        <p:txBody>
          <a:bodyPr/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City of London at </a:t>
            </a:r>
            <a:r>
              <a:rPr lang="en-GB" sz="1800" dirty="0" err="1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night.jpg</a:t>
            </a:r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. (2005, December 21). Wikimedia Commons. </a:t>
            </a:r>
            <a:r>
              <a:rPr lang="en-GB" sz="1800" u="sng" dirty="0">
                <a:solidFill>
                  <a:srgbClr val="0000FF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  <a:hlinkClick r:id="rId2"/>
              </a:rPr>
              <a:t>https://commons.wikimedia.org/wiki/File:City_of_London_at_night.jpg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</a:rPr>
              <a:t>Rainbow Bridge (Tokyo) at night 10.jpg. (2016, November 3). Wikimedia Commons. </a:t>
            </a:r>
            <a:r>
              <a:rPr lang="en-GB" sz="1800" u="sng" dirty="0">
                <a:solidFill>
                  <a:srgbClr val="0000FF"/>
                </a:solidFill>
                <a:effectLst/>
                <a:latin typeface="Noto Sans" panose="020B0502040504020204" pitchFamily="34" charset="0"/>
                <a:ea typeface="Arial" panose="020B0604020202020204" pitchFamily="34" charset="0"/>
                <a:hlinkClick r:id="rId3"/>
              </a:rPr>
              <a:t>https://commons.wikimedia.org/wiki/File:Rainbow_Bridge_%28Tokyo%29_at_night_10.jpg</a:t>
            </a:r>
            <a:endParaRPr lang="en-GB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0E76CBA-D606-A736-F260-8B88C0B2FE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25624"/>
            <a:ext cx="1472826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0" descr="A picture containing sky, water, outdoor, city&#10;&#10;Description automatically generated">
            <a:extLst>
              <a:ext uri="{FF2B5EF4-FFF2-40B4-BE49-F238E27FC236}">
                <a16:creationId xmlns:a16="http://schemas.microsoft.com/office/drawing/2014/main" id="{B8982321-8283-F142-77E3-5B82621D6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4587240" cy="345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CDB3E6-E322-8A9D-00FC-335D3F3AE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0" y="182562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1834D06-B501-B3DD-4C91-67E8F9EDF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7047" y="140659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11" descr="A picture containing water, outdoor, sky, boat&#10;&#10;Description automatically generated">
            <a:extLst>
              <a:ext uri="{FF2B5EF4-FFF2-40B4-BE49-F238E27FC236}">
                <a16:creationId xmlns:a16="http://schemas.microsoft.com/office/drawing/2014/main" id="{BAEE7D71-723D-21FF-F483-5BC338BE3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023" y="1406597"/>
            <a:ext cx="59436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0005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9B41D-DFC2-CE42-0902-60463A2D2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Art.</a:t>
            </a:r>
          </a:p>
        </p:txBody>
      </p:sp>
      <p:pic>
        <p:nvPicPr>
          <p:cNvPr id="4" name="Content Placeholder 3" descr="A picture containing text, sky, sign, gauge&#10;&#10;Description automatically generated">
            <a:extLst>
              <a:ext uri="{FF2B5EF4-FFF2-40B4-BE49-F238E27FC236}">
                <a16:creationId xmlns:a16="http://schemas.microsoft.com/office/drawing/2014/main" id="{3AA80A1D-956B-434D-AD7F-215BE158A4D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583110"/>
            <a:ext cx="10085294" cy="50462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6819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6106-F3B6-568D-0F80-80EC5842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Flowcharts. 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5D82F8F0-E24B-C1E1-5025-54D5A7FFFD4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799" y="1422400"/>
            <a:ext cx="4002741" cy="54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9D479C7-ECA3-034F-6FA8-B7B948BFD9BB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540" y="1422401"/>
            <a:ext cx="3886201" cy="54355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5093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6106-F3B6-568D-0F80-80EC5842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2CB8F8-2157-019D-577C-DBD8CC4AF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1AB9303E-22AE-AE22-DA68-EDD95220A772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23" y="33337"/>
            <a:ext cx="1548765" cy="679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B13240A9-D290-0851-3A70-3C8B05E4D8E4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488" y="33337"/>
            <a:ext cx="5943600" cy="6703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3142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31851-0068-5B38-A6C1-2BE272BE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Dates.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38EBD-A243-71E1-81E4-B6075E806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Pre-Production complete: 07/02/23.</a:t>
            </a:r>
          </a:p>
          <a:p>
            <a:r>
              <a:rPr lang="en-US" dirty="0"/>
              <a:t>Milestone 2 complete: 27/03/23.</a:t>
            </a:r>
          </a:p>
          <a:p>
            <a:r>
              <a:rPr lang="en-US" dirty="0"/>
              <a:t>Levels complete: 27/03/23.</a:t>
            </a:r>
          </a:p>
          <a:p>
            <a:r>
              <a:rPr lang="en-US" dirty="0"/>
              <a:t>Polish complete: 17/04/23.</a:t>
            </a:r>
          </a:p>
          <a:p>
            <a:r>
              <a:rPr lang="en-US" dirty="0"/>
              <a:t>Launch: 18/04/23.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1248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8"/>
</p:tagLst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42</TotalTime>
  <Words>210</Words>
  <Application>Microsoft Macintosh PowerPoint</Application>
  <PresentationFormat>Widescreen</PresentationFormat>
  <Paragraphs>25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Noto Sans</vt:lpstr>
      <vt:lpstr>Office Theme</vt:lpstr>
      <vt:lpstr>FDA304 Pitch.</vt:lpstr>
      <vt:lpstr>Basic Concept.</vt:lpstr>
      <vt:lpstr>Game Inspiration. </vt:lpstr>
      <vt:lpstr>Art Inspiration. </vt:lpstr>
      <vt:lpstr>Concept Art.</vt:lpstr>
      <vt:lpstr>Flowcharts. </vt:lpstr>
      <vt:lpstr>Flowcharts. </vt:lpstr>
      <vt:lpstr>Key Dates.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FDA304 Pitch.</dc:title>
  <dc:creator>Samuel Cox</dc:creator>
  <cp:lastModifiedBy>Samuel Cox</cp:lastModifiedBy>
  <cp:revision>16</cp:revision>
  <dcterms:created xsi:type="dcterms:W3CDTF">2023-02-07T10:41:36Z</dcterms:created>
  <dcterms:modified xsi:type="dcterms:W3CDTF">2023-02-20T09:59:24Z</dcterms:modified>
</cp:coreProperties>
</file>

<file path=docProps/thumbnail.jpeg>
</file>